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T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95D07-4F91-AD4A-9839-DF0593A311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00E1EB-44F0-4C43-9FC3-26F645BAEA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B1BDB-58F5-2E45-8AD5-0F953F29E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0A636-3B8C-A44B-B96C-56F08E9D8CE3}" type="datetimeFigureOut">
              <a:rPr lang="en-TH" smtClean="0"/>
              <a:t>9/9/2021 R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F297ED-FD13-F54B-B3D1-D396B27D9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9A04A5-9AFB-4143-94DD-163B79EEF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6B3E-0769-B249-9133-A31DFEF17DCD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2728589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7BF5B-71E3-274A-915B-C68D5757D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C6501-7A15-7344-B5F0-FE842AB87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E702D7-E334-0147-8FBB-7E12D7804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0A636-3B8C-A44B-B96C-56F08E9D8CE3}" type="datetimeFigureOut">
              <a:rPr lang="en-TH" smtClean="0"/>
              <a:t>9/9/2021 R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FF5CC9-C147-5F44-811E-8C6FB5247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6EABF0-CE4D-0B4B-AB38-7B70ABF89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6B3E-0769-B249-9133-A31DFEF17DCD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2061893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04828-09A0-8D48-A2BC-6AF949936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E06B0C-3274-C64D-9884-3C882E0608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9611DE-F7F3-8A44-AD11-145B8F628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0A636-3B8C-A44B-B96C-56F08E9D8CE3}" type="datetimeFigureOut">
              <a:rPr lang="en-TH" smtClean="0"/>
              <a:t>9/9/2021 R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C8E53-E722-D045-B199-1C934B5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547EE6-9A73-0243-B032-F15AD5E44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6B3E-0769-B249-9133-A31DFEF17DCD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1320267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40079-ADFD-7F4C-BE31-AD8DE9FF2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65EF96-DDBB-D84B-AE74-DB0A73E463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6BA9C7-CBA5-C749-9D93-262E5C3BD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82B089-1A8E-6947-8D6D-789DCFAC0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0A636-3B8C-A44B-B96C-56F08E9D8CE3}" type="datetimeFigureOut">
              <a:rPr lang="en-TH" smtClean="0"/>
              <a:t>9/9/2021 R</a:t>
            </a:fld>
            <a:endParaRPr lang="en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FDC18C-B13F-834E-A27D-199CCB097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87FEAF-0CB1-5B46-9A63-AB349A0BA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6B3E-0769-B249-9133-A31DFEF17DCD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2922194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8970F-BE99-0243-9534-C5BD8A434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391C6C-34C0-AE4A-9454-37954A8106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7E9760-CFFC-D246-B7C3-B2229DB290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DC92EA-A1D4-8141-8755-793EE12574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2E5617-35AB-4849-8B25-35D44736E3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F51657-F25F-2E4A-BD71-335E334D3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0A636-3B8C-A44B-B96C-56F08E9D8CE3}" type="datetimeFigureOut">
              <a:rPr lang="en-TH" smtClean="0"/>
              <a:t>9/9/2021 R</a:t>
            </a:fld>
            <a:endParaRPr lang="en-T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E6330E-20D6-DE42-BECE-7BFB2BB4F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F91B27-F9A5-AF49-B473-26389D47F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6B3E-0769-B249-9133-A31DFEF17DCD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1585167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9A2BB-448D-9B47-8B8A-29AA02D9A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D62F1D-ED31-694B-B30F-2BFCA3797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0A636-3B8C-A44B-B96C-56F08E9D8CE3}" type="datetimeFigureOut">
              <a:rPr lang="en-TH" smtClean="0"/>
              <a:t>9/9/2021 R</a:t>
            </a:fld>
            <a:endParaRPr lang="en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A8D038-C6AD-2044-BAA8-9D6009872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68C413-9F6E-334F-8A68-0F81FD05C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6B3E-0769-B249-9133-A31DFEF17DCD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703639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8B2670-D8F3-0A49-A7F1-E5085D22B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0A636-3B8C-A44B-B96C-56F08E9D8CE3}" type="datetimeFigureOut">
              <a:rPr lang="en-TH" smtClean="0"/>
              <a:t>9/9/2021 R</a:t>
            </a:fld>
            <a:endParaRPr lang="en-T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14360A-5957-F84E-8189-45DDC4EAB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653FDC-7F0B-2C4C-9D98-7098AAD1B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6B3E-0769-B249-9133-A31DFEF17DCD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501175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D4C77-4F10-9044-918F-A8253F125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CB618-67BF-FC4C-A214-30312A34B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B99DAE-CB33-554E-8DA9-B430FC4878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0BA2AF-8660-FE4A-B53B-452F46735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0A636-3B8C-A44B-B96C-56F08E9D8CE3}" type="datetimeFigureOut">
              <a:rPr lang="en-TH" smtClean="0"/>
              <a:t>9/9/2021 R</a:t>
            </a:fld>
            <a:endParaRPr lang="en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821F9D-6C33-4348-A184-A95CBE817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09257F-63CE-A841-969E-A171F96B7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6B3E-0769-B249-9133-A31DFEF17DCD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186056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F2143-D32A-734D-A2ED-7D35FFDAE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6D00D7-E86C-924A-BEF0-124DD8C8E9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B4BBFE-FB96-D241-B744-234CE542FB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8E8328-F96F-D449-B346-18590CD46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0A636-3B8C-A44B-B96C-56F08E9D8CE3}" type="datetimeFigureOut">
              <a:rPr lang="en-TH" smtClean="0"/>
              <a:t>9/9/2021 R</a:t>
            </a:fld>
            <a:endParaRPr lang="en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FC0127-DC57-E14F-8A64-A10EDC3AB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AF684D-7548-BE44-956B-5B38D4BF5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6B3E-0769-B249-9133-A31DFEF17DCD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2594647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587CE-9086-4F4C-8CB7-835E33AAF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7B7B8B-B4B5-1E41-AF78-A8D5421DAD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8D0C68-6DA1-1B44-941D-BF4160705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0A636-3B8C-A44B-B96C-56F08E9D8CE3}" type="datetimeFigureOut">
              <a:rPr lang="en-TH" smtClean="0"/>
              <a:t>9/9/2021 R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3B441-CF7D-7D4F-B6AB-8DBA91E16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315FC-EE79-8A46-8D24-643E8FB57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6B3E-0769-B249-9133-A31DFEF17DCD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1278956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17FD7F-AA32-3A48-ACE2-272B21563E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E6C0F6-B288-5241-998A-07E1EAE0E8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03B060-5162-CC41-BF06-7B55323B6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0A636-3B8C-A44B-B96C-56F08E9D8CE3}" type="datetimeFigureOut">
              <a:rPr lang="en-TH" smtClean="0"/>
              <a:t>9/9/2021 R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805B07-E071-1A40-9C1C-54B151F0F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A588F2-92D0-0045-BEC6-91CAD5760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6B3E-0769-B249-9133-A31DFEF17DCD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2175257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54DB1A-ABFB-E446-ADA3-13A04A5C4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E20248-FFB4-0143-95A5-B52ED0284E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6F0071-5920-3D4C-A35A-35ED66BF23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60A636-3B8C-A44B-B96C-56F08E9D8CE3}" type="datetimeFigureOut">
              <a:rPr lang="en-TH" smtClean="0"/>
              <a:t>9/9/2021 R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A2AD1-073C-754D-936B-DEED1AD7A2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595F31-F196-3043-8FB1-9F17925B0C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A6B3E-0769-B249-9133-A31DFEF17DCD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665497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T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3E3AB26-2847-C648-AA2F-EF9800AC5E21}"/>
              </a:ext>
            </a:extLst>
          </p:cNvPr>
          <p:cNvSpPr/>
          <p:nvPr/>
        </p:nvSpPr>
        <p:spPr>
          <a:xfrm>
            <a:off x="444134" y="4145692"/>
            <a:ext cx="2286710" cy="7722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/>
              <a:t>ทำคำสั่งในระบบ </a:t>
            </a:r>
            <a:r>
              <a:rPr lang="en-US" sz="2400" b="1" dirty="0"/>
              <a:t>Intranet</a:t>
            </a:r>
            <a:endParaRPr lang="en-TH" sz="2400" b="1" dirty="0"/>
          </a:p>
        </p:txBody>
      </p:sp>
      <p:pic>
        <p:nvPicPr>
          <p:cNvPr id="6" name="Graphic 5" descr="Female Profile with solid fill">
            <a:extLst>
              <a:ext uri="{FF2B5EF4-FFF2-40B4-BE49-F238E27FC236}">
                <a16:creationId xmlns:a16="http://schemas.microsoft.com/office/drawing/2014/main" id="{ED5D2130-8ACE-6545-B705-385A4FD9D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0187" y="3163330"/>
            <a:ext cx="914400" cy="914400"/>
          </a:xfrm>
          <a:prstGeom prst="rect">
            <a:avLst/>
          </a:prstGeom>
        </p:spPr>
      </p:pic>
      <p:pic>
        <p:nvPicPr>
          <p:cNvPr id="8" name="Graphic 7" descr="Document with solid fill">
            <a:extLst>
              <a:ext uri="{FF2B5EF4-FFF2-40B4-BE49-F238E27FC236}">
                <a16:creationId xmlns:a16="http://schemas.microsoft.com/office/drawing/2014/main" id="{16E95B92-3548-4941-B23F-BB35507BF8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64531" y="1995616"/>
            <a:ext cx="914400" cy="9144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96376A9-452B-674A-A8D6-4AD1FA48846D}"/>
              </a:ext>
            </a:extLst>
          </p:cNvPr>
          <p:cNvSpPr/>
          <p:nvPr/>
        </p:nvSpPr>
        <p:spPr>
          <a:xfrm>
            <a:off x="3544969" y="1025602"/>
            <a:ext cx="2038864" cy="12047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ระบบ </a:t>
            </a:r>
            <a:r>
              <a:rPr lang="en-TH" dirty="0"/>
              <a:t>Lesspaper</a:t>
            </a:r>
          </a:p>
        </p:txBody>
      </p:sp>
      <p:pic>
        <p:nvPicPr>
          <p:cNvPr id="11" name="Graphic 10" descr="Female Profile outline">
            <a:extLst>
              <a:ext uri="{FF2B5EF4-FFF2-40B4-BE49-F238E27FC236}">
                <a16:creationId xmlns:a16="http://schemas.microsoft.com/office/drawing/2014/main" id="{0F1B39D0-2670-5046-BBB6-70E0DBBC98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92098" y="2971800"/>
            <a:ext cx="914400" cy="914400"/>
          </a:xfrm>
          <a:prstGeom prst="rect">
            <a:avLst/>
          </a:prstGeom>
        </p:spPr>
      </p:pic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44312F9A-382A-9744-99E8-A988553CCB0D}"/>
              </a:ext>
            </a:extLst>
          </p:cNvPr>
          <p:cNvSpPr/>
          <p:nvPr/>
        </p:nvSpPr>
        <p:spPr>
          <a:xfrm>
            <a:off x="5890054" y="3886200"/>
            <a:ext cx="2718487" cy="176083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b="1" dirty="0"/>
              <a:t>สารบรรณออกเลขที่คำสั่ง </a:t>
            </a:r>
          </a:p>
          <a:p>
            <a:pPr algn="ctr"/>
            <a:r>
              <a:rPr lang="th-TH" sz="2000" b="1" dirty="0"/>
              <a:t>ส่งคำสั่งให้คณบดี/ผู้รับผิดชอบ</a:t>
            </a:r>
          </a:p>
          <a:p>
            <a:pPr algn="ctr"/>
            <a:r>
              <a:rPr lang="th-TH" sz="2000" b="1" dirty="0"/>
              <a:t>เซ็นคำสั่ง</a:t>
            </a:r>
            <a:endParaRPr lang="en-TH" sz="2000" b="1" dirty="0"/>
          </a:p>
        </p:txBody>
      </p:sp>
      <p:pic>
        <p:nvPicPr>
          <p:cNvPr id="13" name="Graphic 12" descr="Document with solid fill">
            <a:extLst>
              <a:ext uri="{FF2B5EF4-FFF2-40B4-BE49-F238E27FC236}">
                <a16:creationId xmlns:a16="http://schemas.microsoft.com/office/drawing/2014/main" id="{C9DC8D9D-1B56-6A4C-AC6B-80E6B1A26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37534" y="2057400"/>
            <a:ext cx="914400" cy="914400"/>
          </a:xfrm>
          <a:prstGeom prst="rect">
            <a:avLst/>
          </a:prstGeom>
        </p:spPr>
      </p:pic>
      <p:pic>
        <p:nvPicPr>
          <p:cNvPr id="15" name="Graphic 14" descr="Badge 1 with solid fill">
            <a:extLst>
              <a:ext uri="{FF2B5EF4-FFF2-40B4-BE49-F238E27FC236}">
                <a16:creationId xmlns:a16="http://schemas.microsoft.com/office/drawing/2014/main" id="{23163887-E166-2041-98CB-8C98EA69EB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666134" y="1828800"/>
            <a:ext cx="457200" cy="457200"/>
          </a:xfrm>
          <a:prstGeom prst="rect">
            <a:avLst/>
          </a:prstGeom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6FE13B6F-93F1-9240-915A-80E8FF9758C1}"/>
              </a:ext>
            </a:extLst>
          </p:cNvPr>
          <p:cNvSpPr/>
          <p:nvPr/>
        </p:nvSpPr>
        <p:spPr>
          <a:xfrm>
            <a:off x="9123334" y="3422821"/>
            <a:ext cx="2718487" cy="24342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/>
              <a:t>สารบรรณเก็บคำสั่งเรียงตามเลขเพื่อง่ายต่อการค้นหา</a:t>
            </a:r>
          </a:p>
          <a:p>
            <a:pPr algn="ctr"/>
            <a:r>
              <a:rPr lang="th-TH" b="1" dirty="0"/>
              <a:t>และส่งคำสั่งที่สมบูรณ์กลับหน่วยงานที่ทำคำสั่ง</a:t>
            </a:r>
          </a:p>
          <a:p>
            <a:pPr algn="ctr"/>
            <a:r>
              <a:rPr lang="th-TH" b="1" dirty="0"/>
              <a:t>หน่วยงาน </a:t>
            </a:r>
            <a:r>
              <a:rPr lang="en-US" b="1" dirty="0"/>
              <a:t>upload </a:t>
            </a:r>
            <a:r>
              <a:rPr lang="th-TH" b="1" dirty="0"/>
              <a:t>คำสั่งเก็บในระบบ </a:t>
            </a:r>
            <a:r>
              <a:rPr lang="en-US" b="1" dirty="0"/>
              <a:t>intranet</a:t>
            </a:r>
            <a:endParaRPr lang="en-TH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C78BB8-3E02-B148-8E51-4A192674D358}"/>
              </a:ext>
            </a:extLst>
          </p:cNvPr>
          <p:cNvSpPr txBox="1"/>
          <p:nvPr/>
        </p:nvSpPr>
        <p:spPr>
          <a:xfrm>
            <a:off x="1838234" y="1804087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TH" b="1" dirty="0">
                <a:solidFill>
                  <a:srgbClr val="FF0000"/>
                </a:solidFill>
              </a:rPr>
              <a:t>PDF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9C6B5E8-B7EB-424F-BAED-E259869E91AE}"/>
              </a:ext>
            </a:extLst>
          </p:cNvPr>
          <p:cNvCxnSpPr>
            <a:cxnSpLocks/>
          </p:cNvCxnSpPr>
          <p:nvPr/>
        </p:nvCxnSpPr>
        <p:spPr>
          <a:xfrm flipV="1">
            <a:off x="1791906" y="2971800"/>
            <a:ext cx="326212" cy="611660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0146803-B5E8-F842-A96E-4B83DF27C8F1}"/>
              </a:ext>
            </a:extLst>
          </p:cNvPr>
          <p:cNvCxnSpPr>
            <a:cxnSpLocks/>
          </p:cNvCxnSpPr>
          <p:nvPr/>
        </p:nvCxnSpPr>
        <p:spPr>
          <a:xfrm flipV="1">
            <a:off x="2651339" y="1742302"/>
            <a:ext cx="758628" cy="315098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344EF58-3BE4-6446-8DD2-8F7A70675288}"/>
              </a:ext>
            </a:extLst>
          </p:cNvPr>
          <p:cNvCxnSpPr>
            <a:cxnSpLocks/>
          </p:cNvCxnSpPr>
          <p:nvPr/>
        </p:nvCxnSpPr>
        <p:spPr>
          <a:xfrm>
            <a:off x="5691243" y="2100650"/>
            <a:ext cx="1054426" cy="1062680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AD86E98-38F9-2641-8409-FC9F4946E0CF}"/>
              </a:ext>
            </a:extLst>
          </p:cNvPr>
          <p:cNvCxnSpPr>
            <a:cxnSpLocks/>
          </p:cNvCxnSpPr>
          <p:nvPr/>
        </p:nvCxnSpPr>
        <p:spPr>
          <a:xfrm flipV="1">
            <a:off x="7831307" y="2910016"/>
            <a:ext cx="606227" cy="367614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709F397-786D-564C-B2EE-3174B6E61E49}"/>
              </a:ext>
            </a:extLst>
          </p:cNvPr>
          <p:cNvCxnSpPr>
            <a:cxnSpLocks/>
          </p:cNvCxnSpPr>
          <p:nvPr/>
        </p:nvCxnSpPr>
        <p:spPr>
          <a:xfrm>
            <a:off x="9327157" y="2440460"/>
            <a:ext cx="991637" cy="759940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6206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50</Words>
  <Application>Microsoft Macintosh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Kasekarn Kasevayuth</dc:creator>
  <cp:lastModifiedBy>Kasekarn Kasevayuth</cp:lastModifiedBy>
  <cp:revision>1</cp:revision>
  <dcterms:created xsi:type="dcterms:W3CDTF">2021-09-09T04:07:41Z</dcterms:created>
  <dcterms:modified xsi:type="dcterms:W3CDTF">2021-09-09T04:35:30Z</dcterms:modified>
</cp:coreProperties>
</file>